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6" r:id="rId2"/>
    <p:sldId id="285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2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9434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170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635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17267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3521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26236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4543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226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959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526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785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213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585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386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962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948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100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rgbClr val="E6CDB4"/>
            </a:gs>
            <a:gs pos="100000">
              <a:srgbClr val="D9B28B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9961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9152"/>
            <a:ext cx="11154003" cy="1507067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31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Девиз </a:t>
            </a:r>
            <a:r>
              <a:rPr lang="en-US" sz="31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1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Первомайской </a:t>
            </a:r>
            <a:r>
              <a:rPr lang="en-US" sz="31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1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акции </a:t>
            </a:r>
            <a:r>
              <a:rPr lang="en-US" sz="31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1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профсоюзов </a:t>
            </a:r>
            <a:r>
              <a:rPr lang="en-US" sz="31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31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en-US" sz="31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1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 </a:t>
            </a:r>
            <a:r>
              <a:rPr lang="ru-RU" sz="31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году</a:t>
            </a:r>
            <a:r>
              <a:rPr lang="ru-RU" sz="31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Мир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Zа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Труд!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Zа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Май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173" y="4492673"/>
            <a:ext cx="3699283" cy="194969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596" y="2380899"/>
            <a:ext cx="8083572" cy="165251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7768" y="4159673"/>
            <a:ext cx="1660144" cy="2615692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56779" y="0"/>
            <a:ext cx="1435221" cy="1243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423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48640" y="0"/>
            <a:ext cx="12740640" cy="6858000"/>
          </a:xfrm>
        </p:spPr>
        <p:txBody>
          <a:bodyPr>
            <a:normAutofit/>
          </a:bodyPr>
          <a:lstStyle/>
          <a:p>
            <a:pPr algn="ctr">
              <a:lnSpc>
                <a:spcPts val="2300"/>
              </a:lnSpc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Лозунги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для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 Первомайской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 акции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 профсоюзов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</a:br>
            <a:r>
              <a:rPr lang="ru-RU" sz="1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/>
            </a:r>
            <a:br>
              <a:rPr lang="ru-RU" sz="1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мир! За труд! За май! </a:t>
            </a:r>
            <a:r>
              <a:rPr 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ZА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Мир! Труд! Май!</a:t>
            </a:r>
            <a:b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000" b="1" dirty="0" err="1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Zа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армию! </a:t>
            </a:r>
            <a:r>
              <a:rPr lang="ru-RU" sz="2000" b="1" dirty="0" err="1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Zа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Президента!</a:t>
            </a:r>
            <a:b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Когда мы едины – мы непобедимы!</a:t>
            </a:r>
            <a:b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Ликвидации и простою – нет! 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Господдержка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только предприятиям, где есть профсоюзы!</a:t>
            </a:r>
            <a:b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Гарантии роста российскому производству!</a:t>
            </a:r>
            <a:b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Сила профсоюзов в единстве и солидарности!</a:t>
            </a:r>
            <a:b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Сила – в сплоченности! Правда – в единстве!</a:t>
            </a:r>
            <a:b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Миру – мир!</a:t>
            </a:r>
            <a:b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Мы – </a:t>
            </a:r>
            <a:r>
              <a:rPr lang="ru-RU" sz="2000" b="1" dirty="0" err="1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Zа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сильную Россию!</a:t>
            </a:r>
            <a:b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Переобучение и социальные гарантии для оставшихся без работы!</a:t>
            </a:r>
            <a:b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000" b="1" dirty="0" err="1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Zа_профсоюз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  <a:b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Профсоюз – </a:t>
            </a:r>
            <a:r>
              <a:rPr lang="ru-RU" sz="2000" b="1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Zащита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 </a:t>
            </a:r>
            <a:r>
              <a:rPr lang="ru-RU" sz="2000" b="1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Zанятость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 </a:t>
            </a:r>
            <a:r>
              <a:rPr lang="ru-RU" sz="2000" b="1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Zаконность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  <a:b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Северные надбавки для молодежи – с первого дня работы!</a:t>
            </a:r>
            <a:b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Ударным трудом – по санкциям!</a:t>
            </a:r>
            <a:b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 социальную справедливость! За достойную жизнь!</a:t>
            </a:r>
            <a:b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Реальной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инфляции – реальную индексацию зарплат!</a:t>
            </a:r>
            <a:b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МРОТ – не ниже реальной потребительской корзины!</a:t>
            </a:r>
            <a:b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Пенсиям и пособиям – защиту от инфляции!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6779" y="0"/>
            <a:ext cx="1435221" cy="1243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85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9</Words>
  <Application>Microsoft Office PowerPoint</Application>
  <PresentationFormat>Широкоэкранный</PresentationFormat>
  <Paragraphs>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Сектор</vt:lpstr>
      <vt:lpstr>Девиз  Первомайской  акции  профсоюзов   в  2022 году: « Za Мир!    Zа Труд!    Zа Май! » </vt:lpstr>
      <vt:lpstr>Лозунги  для  Первомайской  акции  профсоюзов  За мир! За труд! За май!  ZА Мир! Труд! Май! Zа армию! Zа Президента! Когда мы едины – мы непобедимы! Ликвидации и простою – нет!  Господдержка только предприятиям, где есть профсоюзы! Гарантии роста российскому производству! Сила профсоюзов в единстве и солидарности! Сила – в сплоченности! Правда – в единстве! Миру – мир! Мы – Zа сильную Россию! Переобучение и социальные гарантии для оставшихся без работы! Zа_профсоюз! Профсоюз – Zащита! Zанятость! Zаконность! Северные надбавки для молодежи – с первого дня работы! Ударным трудом – по санкциям! За социальную справедливость! За достойную жизнь! Реальной инфляции – реальную индексацию зарплат! МРОТ – не ниже реальной потребительской корзины! Пенсиям и пособиям – защиту от инфляции!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 Президиума Российского профессионального союза железнодорожников и транспортных строителей (РОСПРОФЖЕЛ)</dc:title>
  <dc:creator>Вакуленко Ольга Николаевна</dc:creator>
  <cp:lastModifiedBy>Нестерова Оксана Николаевна</cp:lastModifiedBy>
  <cp:revision>43</cp:revision>
  <dcterms:created xsi:type="dcterms:W3CDTF">2022-04-07T08:17:10Z</dcterms:created>
  <dcterms:modified xsi:type="dcterms:W3CDTF">2022-04-15T05:04:47Z</dcterms:modified>
</cp:coreProperties>
</file>